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1" r:id="rId3"/>
    <p:sldId id="257" r:id="rId4"/>
    <p:sldId id="258" r:id="rId5"/>
    <p:sldId id="259" r:id="rId6"/>
    <p:sldId id="263" r:id="rId7"/>
    <p:sldId id="260" r:id="rId8"/>
    <p:sldId id="262" r:id="rId9"/>
  </p:sldIdLst>
  <p:sldSz cx="12192000" cy="6858000"/>
  <p:notesSz cx="6858000" cy="9144000"/>
  <p:defaultTextStyle>
    <a:defPPr>
      <a:defRPr lang="en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479"/>
  </p:normalViewPr>
  <p:slideViewPr>
    <p:cSldViewPr snapToGrid="0" snapToObjects="1">
      <p:cViewPr varScale="1">
        <p:scale>
          <a:sx n="106" d="100"/>
          <a:sy n="106" d="100"/>
        </p:scale>
        <p:origin x="5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88624-DF1D-694C-9A93-A2E79B3FF432}" type="datetimeFigureOut">
              <a:rPr lang="en-RO" smtClean="0"/>
              <a:t>02/06/2020</a:t>
            </a:fld>
            <a:endParaRPr lang="en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3D7FD-6EF7-5245-B1AE-314D37F846FA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4058729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3D7FD-6EF7-5245-B1AE-314D37F846FA}" type="slidenum">
              <a:rPr lang="en-RO" smtClean="0"/>
              <a:t>7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127356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3D7FD-6EF7-5245-B1AE-314D37F846FA}" type="slidenum">
              <a:rPr lang="en-RO" smtClean="0"/>
              <a:t>8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558827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4DE40-D40E-3344-BA65-372E55834E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77DEE4-C08C-4F4E-BBAC-AF4CBF766D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AC245-B926-5A4E-AD1F-EAA4781FE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79E4D-ADB5-334A-BFCD-B68369EFB030}" type="datetimeFigureOut">
              <a:rPr lang="en-RO" smtClean="0"/>
              <a:t>02/06/2020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654BC-1980-6C46-9011-290CEFC06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65F41-BCEF-7E4A-A7DD-2CD8697B8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88DB8-8EF9-A147-895C-2D0F07419B61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070731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7FB8C-1CA2-234E-91FD-3C4EDE5CA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E61FE8-6191-5047-AF72-5E14E3EC4D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7EA94-0D43-3343-A875-AE9403AB3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79E4D-ADB5-334A-BFCD-B68369EFB030}" type="datetimeFigureOut">
              <a:rPr lang="en-RO" smtClean="0"/>
              <a:t>02/06/2020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29894-F196-8944-901A-C08792DD0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D6769-279C-CF4D-88CF-7C9C99B70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88DB8-8EF9-A147-895C-2D0F07419B61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712559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1E356C-6A85-E347-AFC8-99FF1D491C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D08526-B0AB-DA45-952F-FD1F6552B5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D2A86-E9FA-7E46-ABE9-DEE4825B9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79E4D-ADB5-334A-BFCD-B68369EFB030}" type="datetimeFigureOut">
              <a:rPr lang="en-RO" smtClean="0"/>
              <a:t>02/06/2020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55C39-830D-BF4A-93AF-1F78751D0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9D1C1-0019-A047-B273-4294C97E7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88DB8-8EF9-A147-895C-2D0F07419B61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026727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FE849-AEFF-1F4E-A6F0-5E700F840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40472-461C-0C4D-B288-2F91386DE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0F491-8090-9043-B76B-EA3E0AC88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79E4D-ADB5-334A-BFCD-B68369EFB030}" type="datetimeFigureOut">
              <a:rPr lang="en-RO" smtClean="0"/>
              <a:t>02/06/2020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2E24D-9D2F-4147-9440-1810B8D99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3B017-7B65-9A4F-94F0-3FF2A82CA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88DB8-8EF9-A147-895C-2D0F07419B61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454839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A103C-919A-7F4B-88AC-65358F49C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ED3F7-8015-CA47-885A-915FC8BCB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56F85-D767-7546-AD35-6E6840BFC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79E4D-ADB5-334A-BFCD-B68369EFB030}" type="datetimeFigureOut">
              <a:rPr lang="en-RO" smtClean="0"/>
              <a:t>02/06/2020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CCF05-9C18-4C45-A6F3-50D0880B4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D71EB-E32B-3A4A-B9F9-667F0F752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88DB8-8EF9-A147-895C-2D0F07419B61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450162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9D2B7-6CA7-E841-8C42-9DFA94A7A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74E55-F488-9043-9531-309A4E463B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662748-8EC7-3E43-B719-7841A8563D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84044B-11C5-9D44-B3E2-AA8D81122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79E4D-ADB5-334A-BFCD-B68369EFB030}" type="datetimeFigureOut">
              <a:rPr lang="en-RO" smtClean="0"/>
              <a:t>02/06/2020</a:t>
            </a:fld>
            <a:endParaRPr lang="en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3DE464-8392-0A4B-9B74-F00B7B57B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AA07C4-9BC2-3143-8175-F07B88EE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88DB8-8EF9-A147-895C-2D0F07419B61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639018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2DF32-3A11-7343-BEAB-3A42ADFB8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686DA-5D84-CD44-A42C-C675B7F5F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61590B-B7F7-5443-9941-608F596A11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1FD7F5-D017-1245-8F8C-1AAE19D1D0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EE1BA2-E8E3-2649-9BFA-CA9AD55923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C00747-5EB0-C944-9D74-1477B7191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79E4D-ADB5-334A-BFCD-B68369EFB030}" type="datetimeFigureOut">
              <a:rPr lang="en-RO" smtClean="0"/>
              <a:t>02/06/2020</a:t>
            </a:fld>
            <a:endParaRPr lang="en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E43728-D420-2E41-8818-D1F833EED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3E7421-7775-3744-B9DF-6EDB81E4F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88DB8-8EF9-A147-895C-2D0F07419B61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685585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76BA9-705F-9C49-A700-F711A4CA6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EC7E0F-7732-F347-915A-9E2521754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79E4D-ADB5-334A-BFCD-B68369EFB030}" type="datetimeFigureOut">
              <a:rPr lang="en-RO" smtClean="0"/>
              <a:t>02/06/2020</a:t>
            </a:fld>
            <a:endParaRPr lang="en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F105F2-00DC-6F41-B5EE-E2101F3FD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E780DA-CF61-CE41-BED7-863BF6E75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88DB8-8EF9-A147-895C-2D0F07419B61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21657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8C9295-2650-0F47-A5A0-BAF36C342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79E4D-ADB5-334A-BFCD-B68369EFB030}" type="datetimeFigureOut">
              <a:rPr lang="en-RO" smtClean="0"/>
              <a:t>02/06/2020</a:t>
            </a:fld>
            <a:endParaRPr lang="en-R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8EE237-3054-2445-8AE7-10EED6EE4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66CC1F-BED0-DA46-8130-53E06D97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88DB8-8EF9-A147-895C-2D0F07419B61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098478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CA48A-3CA8-EA46-9603-420B78DC2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7EE3E-DA46-6F4A-A6AA-ACEA3A5B6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F8590C-73D3-754E-998C-A65945DDE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AE4A91-0387-DE48-9A9D-1023969DE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79E4D-ADB5-334A-BFCD-B68369EFB030}" type="datetimeFigureOut">
              <a:rPr lang="en-RO" smtClean="0"/>
              <a:t>02/06/2020</a:t>
            </a:fld>
            <a:endParaRPr lang="en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A4CE19-B8EB-0A41-918A-F74E3DE3C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0B033-424F-784F-A5A7-812D02873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88DB8-8EF9-A147-895C-2D0F07419B61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438087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B5A6C-37DC-3744-9B82-DD56FF157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74DEE1-53F7-2B43-8CE0-E1D26A9212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50656B-8C60-D547-9016-47826275B9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B4A58A-E201-B041-B7EE-E8D83FC4F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79E4D-ADB5-334A-BFCD-B68369EFB030}" type="datetimeFigureOut">
              <a:rPr lang="en-RO" smtClean="0"/>
              <a:t>02/06/2020</a:t>
            </a:fld>
            <a:endParaRPr lang="en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DA98F-69D1-7A4D-B8EE-106BF54D6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6167A2-6633-9948-9B8D-770591E2A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88DB8-8EF9-A147-895C-2D0F07419B61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863311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BE111E-F3FF-0843-B2FC-10EDA6F36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979C1B-B492-E442-B644-7527B120D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D3537-DBB6-4643-AFB7-BB16621792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C79E4D-ADB5-334A-BFCD-B68369EFB030}" type="datetimeFigureOut">
              <a:rPr lang="en-RO" smtClean="0"/>
              <a:t>02/06/2020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64D5B-173F-EE45-B22D-59A67A8896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B666B-4F64-AA46-AE51-31432CD61F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88DB8-8EF9-A147-895C-2D0F07419B61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50132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A2128B4-CE4E-F345-A5CB-8065CF47183A}"/>
              </a:ext>
            </a:extLst>
          </p:cNvPr>
          <p:cNvSpPr/>
          <p:nvPr/>
        </p:nvSpPr>
        <p:spPr>
          <a:xfrm>
            <a:off x="2960296" y="1859339"/>
            <a:ext cx="6271408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RO" sz="9600" b="1" dirty="0"/>
              <a:t>HH</a:t>
            </a:r>
            <a:r>
              <a:rPr lang="en-RO" sz="7200" b="1" dirty="0"/>
              <a:t> </a:t>
            </a:r>
          </a:p>
          <a:p>
            <a:pPr algn="ctr"/>
            <a:r>
              <a:rPr lang="en-RO" sz="5400" dirty="0"/>
              <a:t>SORYBOARD</a:t>
            </a:r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r>
              <a:rPr lang="en-GB" sz="1600" dirty="0"/>
              <a:t>Last revision: </a:t>
            </a:r>
            <a:r>
              <a:rPr lang="en-GB" sz="1600" b="1" dirty="0"/>
              <a:t>02. June. 2020</a:t>
            </a:r>
            <a:endParaRPr lang="en-RO" sz="1600" b="1" dirty="0"/>
          </a:p>
        </p:txBody>
      </p:sp>
    </p:spTree>
    <p:extLst>
      <p:ext uri="{BB962C8B-B14F-4D97-AF65-F5344CB8AC3E}">
        <p14:creationId xmlns:p14="http://schemas.microsoft.com/office/powerpoint/2010/main" val="3415824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7489C9-B40A-7945-940C-C48FF9F28E46}"/>
              </a:ext>
            </a:extLst>
          </p:cNvPr>
          <p:cNvSpPr/>
          <p:nvPr/>
        </p:nvSpPr>
        <p:spPr>
          <a:xfrm>
            <a:off x="621600" y="581514"/>
            <a:ext cx="2691617" cy="62764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E1912A-C4D0-854C-B519-608BE7E66FEF}"/>
              </a:ext>
            </a:extLst>
          </p:cNvPr>
          <p:cNvSpPr/>
          <p:nvPr/>
        </p:nvSpPr>
        <p:spPr>
          <a:xfrm>
            <a:off x="811604" y="759456"/>
            <a:ext cx="2311607" cy="2256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/>
              <a:t>Select an asset:</a:t>
            </a:r>
          </a:p>
          <a:p>
            <a:endParaRPr lang="en-GB" sz="1200" dirty="0"/>
          </a:p>
          <a:p>
            <a:pPr>
              <a:lnSpc>
                <a:spcPct val="200000"/>
              </a:lnSpc>
            </a:pPr>
            <a:r>
              <a:rPr lang="en-GB" sz="1200" dirty="0"/>
              <a:t>- ASSET 01</a:t>
            </a:r>
          </a:p>
          <a:p>
            <a:pPr>
              <a:lnSpc>
                <a:spcPct val="200000"/>
              </a:lnSpc>
            </a:pPr>
            <a:r>
              <a:rPr lang="en-GB" sz="1200" dirty="0"/>
              <a:t>- ASSET 02</a:t>
            </a:r>
          </a:p>
          <a:p>
            <a:pPr>
              <a:lnSpc>
                <a:spcPct val="200000"/>
              </a:lnSpc>
            </a:pPr>
            <a:r>
              <a:rPr lang="en-GB" sz="1200" dirty="0"/>
              <a:t>- ASSET 03</a:t>
            </a:r>
          </a:p>
          <a:p>
            <a:pPr>
              <a:lnSpc>
                <a:spcPct val="200000"/>
              </a:lnSpc>
            </a:pPr>
            <a:r>
              <a:rPr lang="en-GB" sz="1200" dirty="0"/>
              <a:t>- ASSET 04</a:t>
            </a:r>
          </a:p>
          <a:p>
            <a:pPr>
              <a:lnSpc>
                <a:spcPct val="200000"/>
              </a:lnSpc>
            </a:pPr>
            <a:r>
              <a:rPr lang="en-GB" sz="1200" dirty="0"/>
              <a:t>- …</a:t>
            </a:r>
            <a:endParaRPr lang="en-RO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9F2CB4-3B0E-2043-99F4-1EF803379F62}"/>
              </a:ext>
            </a:extLst>
          </p:cNvPr>
          <p:cNvSpPr/>
          <p:nvPr/>
        </p:nvSpPr>
        <p:spPr>
          <a:xfrm>
            <a:off x="621600" y="155733"/>
            <a:ext cx="21453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RO" sz="1600" b="1" dirty="0"/>
              <a:t>SCREEN_01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59CFF9-CC2C-C241-AB5B-020BF1608AC0}"/>
              </a:ext>
            </a:extLst>
          </p:cNvPr>
          <p:cNvSpPr/>
          <p:nvPr/>
        </p:nvSpPr>
        <p:spPr>
          <a:xfrm>
            <a:off x="3701268" y="581514"/>
            <a:ext cx="2691617" cy="62764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A4A539-9727-A14B-BDA3-5CDD42FD7218}"/>
              </a:ext>
            </a:extLst>
          </p:cNvPr>
          <p:cNvSpPr/>
          <p:nvPr/>
        </p:nvSpPr>
        <p:spPr>
          <a:xfrm>
            <a:off x="3701268" y="171565"/>
            <a:ext cx="21453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RO" sz="1600" b="1" dirty="0"/>
              <a:t>SCREEN_02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D89948-44EF-2448-B75C-E510235A4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272" y="759456"/>
            <a:ext cx="2311607" cy="231160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3C30690-514B-5443-A191-052E2E26C4C2}"/>
              </a:ext>
            </a:extLst>
          </p:cNvPr>
          <p:cNvSpPr/>
          <p:nvPr/>
        </p:nvSpPr>
        <p:spPr>
          <a:xfrm>
            <a:off x="3891271" y="3249005"/>
            <a:ext cx="231160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Long-press the power button on your HH device to turn it on.</a:t>
            </a:r>
          </a:p>
          <a:p>
            <a:endParaRPr lang="en-GB" sz="1200" dirty="0"/>
          </a:p>
          <a:p>
            <a:r>
              <a:rPr lang="en-GB" sz="1200" dirty="0"/>
              <a:t>GREEN LED lights indicate that the HH device is ON.</a:t>
            </a:r>
          </a:p>
          <a:p>
            <a:endParaRPr lang="en-GB" sz="1200" dirty="0"/>
          </a:p>
          <a:p>
            <a:r>
              <a:rPr lang="en-GB" sz="1200" b="1" dirty="0"/>
              <a:t>Press the “CONFIRM” button to confirm that your HH device is on.</a:t>
            </a:r>
            <a:endParaRPr lang="en-RO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C9AA43-2F91-FA4B-8F2C-E70F7BF23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878" y="759456"/>
            <a:ext cx="2311607" cy="231160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ACF63FE-7CE1-B14F-AC1D-210B9457BB2B}"/>
              </a:ext>
            </a:extLst>
          </p:cNvPr>
          <p:cNvSpPr/>
          <p:nvPr/>
        </p:nvSpPr>
        <p:spPr>
          <a:xfrm>
            <a:off x="8902682" y="581514"/>
            <a:ext cx="2691617" cy="62764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289B9F-5FAD-9349-8687-BF44BCE096E9}"/>
              </a:ext>
            </a:extLst>
          </p:cNvPr>
          <p:cNvSpPr/>
          <p:nvPr/>
        </p:nvSpPr>
        <p:spPr>
          <a:xfrm>
            <a:off x="9092686" y="759456"/>
            <a:ext cx="2311607" cy="2256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/>
              <a:t>Select your HH device:</a:t>
            </a:r>
          </a:p>
          <a:p>
            <a:endParaRPr lang="en-GB" sz="1200" dirty="0"/>
          </a:p>
          <a:p>
            <a:pPr>
              <a:lnSpc>
                <a:spcPct val="200000"/>
              </a:lnSpc>
            </a:pPr>
            <a:r>
              <a:rPr lang="en-GB" sz="1200" dirty="0"/>
              <a:t>- HH DEVICE 01</a:t>
            </a:r>
          </a:p>
          <a:p>
            <a:pPr>
              <a:lnSpc>
                <a:spcPct val="200000"/>
              </a:lnSpc>
            </a:pPr>
            <a:r>
              <a:rPr lang="en-GB" sz="1200" dirty="0"/>
              <a:t>- HH DEVICE 02</a:t>
            </a:r>
          </a:p>
          <a:p>
            <a:pPr>
              <a:lnSpc>
                <a:spcPct val="200000"/>
              </a:lnSpc>
            </a:pPr>
            <a:r>
              <a:rPr lang="en-GB" sz="1200" dirty="0"/>
              <a:t>- HH DEVICE 03</a:t>
            </a:r>
          </a:p>
          <a:p>
            <a:pPr>
              <a:lnSpc>
                <a:spcPct val="200000"/>
              </a:lnSpc>
            </a:pPr>
            <a:r>
              <a:rPr lang="en-GB" sz="1200" dirty="0"/>
              <a:t>- HH DEVICE 04</a:t>
            </a:r>
          </a:p>
          <a:p>
            <a:pPr>
              <a:lnSpc>
                <a:spcPct val="200000"/>
              </a:lnSpc>
            </a:pPr>
            <a:r>
              <a:rPr lang="en-GB" sz="1200" dirty="0"/>
              <a:t>- …</a:t>
            </a:r>
            <a:endParaRPr lang="en-RO" sz="12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F1A3CD-F88C-DE4A-8D08-6370E989B7D7}"/>
              </a:ext>
            </a:extLst>
          </p:cNvPr>
          <p:cNvSpPr/>
          <p:nvPr/>
        </p:nvSpPr>
        <p:spPr>
          <a:xfrm>
            <a:off x="8902682" y="155733"/>
            <a:ext cx="21453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RO" sz="1600" b="1" dirty="0"/>
              <a:t>SCREEN_03</a:t>
            </a:r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10746701-3862-D440-8E34-6F24B1FDB156}"/>
              </a:ext>
            </a:extLst>
          </p:cNvPr>
          <p:cNvSpPr/>
          <p:nvPr/>
        </p:nvSpPr>
        <p:spPr>
          <a:xfrm rot="5400000">
            <a:off x="6014578" y="1752932"/>
            <a:ext cx="376597" cy="32465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6136B7C-E89B-464C-AD37-A141076E7B9F}"/>
              </a:ext>
            </a:extLst>
          </p:cNvPr>
          <p:cNvSpPr/>
          <p:nvPr/>
        </p:nvSpPr>
        <p:spPr>
          <a:xfrm>
            <a:off x="3891271" y="5181273"/>
            <a:ext cx="2311606" cy="3385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RO" sz="1600" dirty="0">
                <a:solidFill>
                  <a:schemeClr val="bg1"/>
                </a:solidFill>
              </a:rPr>
              <a:t>Confirm</a:t>
            </a:r>
          </a:p>
        </p:txBody>
      </p:sp>
    </p:spTree>
    <p:extLst>
      <p:ext uri="{BB962C8B-B14F-4D97-AF65-F5344CB8AC3E}">
        <p14:creationId xmlns:p14="http://schemas.microsoft.com/office/powerpoint/2010/main" val="146284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7489C9-B40A-7945-940C-C48FF9F28E46}"/>
              </a:ext>
            </a:extLst>
          </p:cNvPr>
          <p:cNvSpPr/>
          <p:nvPr/>
        </p:nvSpPr>
        <p:spPr>
          <a:xfrm>
            <a:off x="621600" y="581514"/>
            <a:ext cx="2691617" cy="62764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E1912A-C4D0-854C-B519-608BE7E66FEF}"/>
              </a:ext>
            </a:extLst>
          </p:cNvPr>
          <p:cNvSpPr/>
          <p:nvPr/>
        </p:nvSpPr>
        <p:spPr>
          <a:xfrm>
            <a:off x="811604" y="759456"/>
            <a:ext cx="231160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/>
              <a:t>Selected Asset: </a:t>
            </a:r>
          </a:p>
          <a:p>
            <a:endParaRPr lang="en-GB" sz="1200" dirty="0"/>
          </a:p>
          <a:p>
            <a:r>
              <a:rPr lang="en-GB" sz="1200" dirty="0"/>
              <a:t>SAMPLE ASSET</a:t>
            </a:r>
          </a:p>
          <a:p>
            <a:endParaRPr lang="en-GB" sz="1200" dirty="0"/>
          </a:p>
          <a:p>
            <a:endParaRPr lang="en-GB" sz="1200" dirty="0"/>
          </a:p>
          <a:p>
            <a:r>
              <a:rPr lang="en-GB" sz="1200" b="1" dirty="0"/>
              <a:t>Selected HH Device: </a:t>
            </a:r>
          </a:p>
          <a:p>
            <a:endParaRPr lang="en-GB" sz="1200" dirty="0"/>
          </a:p>
          <a:p>
            <a:r>
              <a:rPr lang="en-GB" sz="1200" dirty="0"/>
              <a:t>SAMPLE HH DEVICE</a:t>
            </a:r>
          </a:p>
          <a:p>
            <a:endParaRPr lang="en-GB" sz="1200" dirty="0"/>
          </a:p>
          <a:p>
            <a:endParaRPr lang="en-GB" sz="1200" b="1" dirty="0"/>
          </a:p>
          <a:p>
            <a:r>
              <a:rPr lang="en-GB" sz="1200" b="1" dirty="0"/>
              <a:t>Press the button on your HH device to start the process.</a:t>
            </a:r>
          </a:p>
          <a:p>
            <a:endParaRPr lang="en-GB" sz="1200" b="1" dirty="0"/>
          </a:p>
          <a:p>
            <a:r>
              <a:rPr lang="en-GB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the first step you will place the NDE sensor on the motor.</a:t>
            </a:r>
            <a:endParaRPr lang="en-RO" sz="12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9F2CB4-3B0E-2043-99F4-1EF803379F62}"/>
              </a:ext>
            </a:extLst>
          </p:cNvPr>
          <p:cNvSpPr/>
          <p:nvPr/>
        </p:nvSpPr>
        <p:spPr>
          <a:xfrm>
            <a:off x="621600" y="155733"/>
            <a:ext cx="21453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RO" sz="1600" b="1" dirty="0"/>
              <a:t>SCREEN_04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59CFF9-CC2C-C241-AB5B-020BF1608AC0}"/>
              </a:ext>
            </a:extLst>
          </p:cNvPr>
          <p:cNvSpPr/>
          <p:nvPr/>
        </p:nvSpPr>
        <p:spPr>
          <a:xfrm>
            <a:off x="3701268" y="581514"/>
            <a:ext cx="2691617" cy="62764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A4A539-9727-A14B-BDA3-5CDD42FD7218}"/>
              </a:ext>
            </a:extLst>
          </p:cNvPr>
          <p:cNvSpPr/>
          <p:nvPr/>
        </p:nvSpPr>
        <p:spPr>
          <a:xfrm>
            <a:off x="3701268" y="171565"/>
            <a:ext cx="21453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RO" sz="1600" b="1" dirty="0"/>
              <a:t>SCREEN_05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C30690-514B-5443-A191-052E2E26C4C2}"/>
              </a:ext>
            </a:extLst>
          </p:cNvPr>
          <p:cNvSpPr/>
          <p:nvPr/>
        </p:nvSpPr>
        <p:spPr>
          <a:xfrm>
            <a:off x="3891271" y="3249005"/>
            <a:ext cx="231160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BLUE LED light indicates the first part that needs to be detached.</a:t>
            </a:r>
          </a:p>
          <a:p>
            <a:endParaRPr lang="en-GB" sz="1200" dirty="0"/>
          </a:p>
          <a:p>
            <a:r>
              <a:rPr lang="en-GB" sz="1200" dirty="0"/>
              <a:t>Release the small clamp and unscrew the sensor. Red underside = NDE</a:t>
            </a:r>
          </a:p>
          <a:p>
            <a:endParaRPr lang="en-GB" sz="1200" dirty="0"/>
          </a:p>
          <a:p>
            <a:r>
              <a:rPr lang="en-GB" sz="1200" dirty="0"/>
              <a:t>Place the sensor on the motor’s NDE. </a:t>
            </a:r>
          </a:p>
          <a:p>
            <a:endParaRPr lang="en-GB" sz="1200" b="1" dirty="0"/>
          </a:p>
          <a:p>
            <a:r>
              <a:rPr lang="en-GB" sz="1200" b="1" dirty="0"/>
              <a:t>Press the button on your HH device to continue process.</a:t>
            </a:r>
          </a:p>
          <a:p>
            <a:endParaRPr lang="en-GB" sz="1200" b="1" dirty="0"/>
          </a:p>
          <a:p>
            <a:r>
              <a:rPr lang="en-GB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the next step you will place the DE sensor on the motor.</a:t>
            </a:r>
            <a:endParaRPr lang="en-RO" sz="12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767B84-6878-0B48-BE34-C3A48FE78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271" y="759456"/>
            <a:ext cx="2308694" cy="23086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1B9EB4-F7DC-A042-8C1D-130B3964F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965" y="759456"/>
            <a:ext cx="2308694" cy="2308694"/>
          </a:xfrm>
          <a:prstGeom prst="rect">
            <a:avLst/>
          </a:prstGeom>
        </p:spPr>
      </p:pic>
      <p:sp>
        <p:nvSpPr>
          <p:cNvPr id="23" name="Triangle 22">
            <a:extLst>
              <a:ext uri="{FF2B5EF4-FFF2-40B4-BE49-F238E27FC236}">
                <a16:creationId xmlns:a16="http://schemas.microsoft.com/office/drawing/2014/main" id="{10746701-3862-D440-8E34-6F24B1FDB156}"/>
              </a:ext>
            </a:extLst>
          </p:cNvPr>
          <p:cNvSpPr/>
          <p:nvPr/>
        </p:nvSpPr>
        <p:spPr>
          <a:xfrm rot="5400000">
            <a:off x="6014578" y="1752932"/>
            <a:ext cx="376597" cy="32465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ADC12A-BAA4-5B49-ACF9-1324D85D1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659" y="759456"/>
            <a:ext cx="2308694" cy="2308694"/>
          </a:xfrm>
          <a:prstGeom prst="rect">
            <a:avLst/>
          </a:prstGeom>
        </p:spPr>
      </p:pic>
      <p:sp>
        <p:nvSpPr>
          <p:cNvPr id="24" name="Triangle 23">
            <a:extLst>
              <a:ext uri="{FF2B5EF4-FFF2-40B4-BE49-F238E27FC236}">
                <a16:creationId xmlns:a16="http://schemas.microsoft.com/office/drawing/2014/main" id="{C2FC223D-40F8-1347-8DDD-2832334C6CBB}"/>
              </a:ext>
            </a:extLst>
          </p:cNvPr>
          <p:cNvSpPr/>
          <p:nvPr/>
        </p:nvSpPr>
        <p:spPr>
          <a:xfrm rot="5400000">
            <a:off x="8317449" y="1752934"/>
            <a:ext cx="376597" cy="32465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526170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D9F2CB4-3B0E-2043-99F4-1EF803379F62}"/>
              </a:ext>
            </a:extLst>
          </p:cNvPr>
          <p:cNvSpPr/>
          <p:nvPr/>
        </p:nvSpPr>
        <p:spPr>
          <a:xfrm>
            <a:off x="621600" y="155733"/>
            <a:ext cx="21453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RO" sz="1600" b="1" dirty="0"/>
              <a:t>SCREEN_06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59CFF9-CC2C-C241-AB5B-020BF1608AC0}"/>
              </a:ext>
            </a:extLst>
          </p:cNvPr>
          <p:cNvSpPr/>
          <p:nvPr/>
        </p:nvSpPr>
        <p:spPr>
          <a:xfrm>
            <a:off x="621600" y="581514"/>
            <a:ext cx="2691617" cy="62764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C30690-514B-5443-A191-052E2E26C4C2}"/>
              </a:ext>
            </a:extLst>
          </p:cNvPr>
          <p:cNvSpPr/>
          <p:nvPr/>
        </p:nvSpPr>
        <p:spPr>
          <a:xfrm>
            <a:off x="811603" y="3249005"/>
            <a:ext cx="231160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BLUE LED light indicates the first part that needs to be detached.</a:t>
            </a:r>
          </a:p>
          <a:p>
            <a:endParaRPr lang="en-GB" sz="1200" dirty="0"/>
          </a:p>
          <a:p>
            <a:r>
              <a:rPr lang="en-GB" sz="1200" dirty="0"/>
              <a:t>Release the small clamp and unscrew the sensor. Blue underside = DE</a:t>
            </a:r>
            <a:endParaRPr lang="en-RO" sz="1200" b="1" dirty="0"/>
          </a:p>
          <a:p>
            <a:endParaRPr lang="en-GB" sz="1200" dirty="0"/>
          </a:p>
          <a:p>
            <a:r>
              <a:rPr lang="en-GB" sz="1200" dirty="0"/>
              <a:t>Place the sensor on the motor’s DE.</a:t>
            </a:r>
          </a:p>
          <a:p>
            <a:endParaRPr lang="en-GB" sz="1200" b="1" dirty="0"/>
          </a:p>
          <a:p>
            <a:r>
              <a:rPr lang="en-GB" sz="1200" b="1" dirty="0"/>
              <a:t>Press the button on your HH device to to continue process.</a:t>
            </a:r>
          </a:p>
          <a:p>
            <a:endParaRPr lang="en-GB" sz="1200" b="1" dirty="0"/>
          </a:p>
          <a:p>
            <a:r>
              <a:rPr lang="en-GB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the next step the sensors will start collecting data and you will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take temperature measurements.</a:t>
            </a:r>
            <a:endParaRPr lang="en-GB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5CA1FF-F877-9F40-A5B8-569F7F98F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03" y="759456"/>
            <a:ext cx="2308694" cy="23086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7DC097-EA91-5544-912D-F1466C4B9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474" y="759456"/>
            <a:ext cx="2308694" cy="2308694"/>
          </a:xfrm>
          <a:prstGeom prst="rect">
            <a:avLst/>
          </a:prstGeom>
        </p:spPr>
      </p:pic>
      <p:sp>
        <p:nvSpPr>
          <p:cNvPr id="23" name="Triangle 22">
            <a:extLst>
              <a:ext uri="{FF2B5EF4-FFF2-40B4-BE49-F238E27FC236}">
                <a16:creationId xmlns:a16="http://schemas.microsoft.com/office/drawing/2014/main" id="{10746701-3862-D440-8E34-6F24B1FDB156}"/>
              </a:ext>
            </a:extLst>
          </p:cNvPr>
          <p:cNvSpPr/>
          <p:nvPr/>
        </p:nvSpPr>
        <p:spPr>
          <a:xfrm rot="5400000">
            <a:off x="2934910" y="1752932"/>
            <a:ext cx="376597" cy="32465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464745-D174-6A4B-B31F-EED355B3B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168" y="759456"/>
            <a:ext cx="2314517" cy="2314517"/>
          </a:xfrm>
          <a:prstGeom prst="rect">
            <a:avLst/>
          </a:prstGeom>
        </p:spPr>
      </p:pic>
      <p:sp>
        <p:nvSpPr>
          <p:cNvPr id="24" name="Triangle 23">
            <a:extLst>
              <a:ext uri="{FF2B5EF4-FFF2-40B4-BE49-F238E27FC236}">
                <a16:creationId xmlns:a16="http://schemas.microsoft.com/office/drawing/2014/main" id="{C2FC223D-40F8-1347-8DDD-2832334C6CBB}"/>
              </a:ext>
            </a:extLst>
          </p:cNvPr>
          <p:cNvSpPr/>
          <p:nvPr/>
        </p:nvSpPr>
        <p:spPr>
          <a:xfrm rot="5400000">
            <a:off x="5237781" y="1752934"/>
            <a:ext cx="376597" cy="32465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382903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D9F2CB4-3B0E-2043-99F4-1EF803379F62}"/>
              </a:ext>
            </a:extLst>
          </p:cNvPr>
          <p:cNvSpPr/>
          <p:nvPr/>
        </p:nvSpPr>
        <p:spPr>
          <a:xfrm>
            <a:off x="621600" y="155733"/>
            <a:ext cx="21453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RO" sz="1600" b="1" dirty="0">
                <a:solidFill>
                  <a:srgbClr val="FF0000"/>
                </a:solidFill>
              </a:rPr>
              <a:t>SCREEN_07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59CFF9-CC2C-C241-AB5B-020BF1608AC0}"/>
              </a:ext>
            </a:extLst>
          </p:cNvPr>
          <p:cNvSpPr/>
          <p:nvPr/>
        </p:nvSpPr>
        <p:spPr>
          <a:xfrm>
            <a:off x="621600" y="581514"/>
            <a:ext cx="2691617" cy="62764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C30690-514B-5443-A191-052E2E26C4C2}"/>
              </a:ext>
            </a:extLst>
          </p:cNvPr>
          <p:cNvSpPr/>
          <p:nvPr/>
        </p:nvSpPr>
        <p:spPr>
          <a:xfrm>
            <a:off x="811603" y="3249005"/>
            <a:ext cx="231160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Blinking GREEN LED lights indicate that the sensors are taking vibration measurements.</a:t>
            </a:r>
          </a:p>
          <a:p>
            <a:endParaRPr lang="en-GB" sz="1200" dirty="0"/>
          </a:p>
          <a:p>
            <a:r>
              <a:rPr lang="en-GB" sz="1200" dirty="0"/>
              <a:t>Point the laser at the motor and press the button on the HH device to take temperature measurements.</a:t>
            </a:r>
          </a:p>
          <a:p>
            <a:endParaRPr lang="en-GB" sz="1200" dirty="0"/>
          </a:p>
          <a:p>
            <a:r>
              <a:rPr lang="en-GB" sz="1200" b="1" dirty="0"/>
              <a:t>Press the “NEXT” button to continue process.</a:t>
            </a:r>
          </a:p>
          <a:p>
            <a:endParaRPr lang="en-GB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GB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the next step you will reassemble your HH device. </a:t>
            </a:r>
            <a:endParaRPr lang="en-GB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30CED9-93AE-954C-A567-BC480B4EA05D}"/>
              </a:ext>
            </a:extLst>
          </p:cNvPr>
          <p:cNvSpPr/>
          <p:nvPr/>
        </p:nvSpPr>
        <p:spPr>
          <a:xfrm>
            <a:off x="802868" y="6212421"/>
            <a:ext cx="2311606" cy="3385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RO" sz="1600" dirty="0">
                <a:solidFill>
                  <a:schemeClr val="bg1"/>
                </a:solidFill>
              </a:rPr>
              <a:t>Next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E3C10D-8941-D143-BF74-0D8049DF7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03" y="759456"/>
            <a:ext cx="2308694" cy="23086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87C545-A6A2-3143-A984-B2BDEAB7E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474" y="759456"/>
            <a:ext cx="2308694" cy="2308694"/>
          </a:xfrm>
          <a:prstGeom prst="rect">
            <a:avLst/>
          </a:prstGeom>
        </p:spPr>
      </p:pic>
      <p:sp>
        <p:nvSpPr>
          <p:cNvPr id="23" name="Triangle 22">
            <a:extLst>
              <a:ext uri="{FF2B5EF4-FFF2-40B4-BE49-F238E27FC236}">
                <a16:creationId xmlns:a16="http://schemas.microsoft.com/office/drawing/2014/main" id="{10746701-3862-D440-8E34-6F24B1FDB156}"/>
              </a:ext>
            </a:extLst>
          </p:cNvPr>
          <p:cNvSpPr/>
          <p:nvPr/>
        </p:nvSpPr>
        <p:spPr>
          <a:xfrm rot="5400000">
            <a:off x="2934911" y="1752934"/>
            <a:ext cx="376597" cy="32465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685929-8D07-DC4D-80FA-D46E3B205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168" y="759456"/>
            <a:ext cx="2308694" cy="2308694"/>
          </a:xfrm>
          <a:prstGeom prst="rect">
            <a:avLst/>
          </a:prstGeom>
        </p:spPr>
      </p:pic>
      <p:sp>
        <p:nvSpPr>
          <p:cNvPr id="24" name="Triangle 23">
            <a:extLst>
              <a:ext uri="{FF2B5EF4-FFF2-40B4-BE49-F238E27FC236}">
                <a16:creationId xmlns:a16="http://schemas.microsoft.com/office/drawing/2014/main" id="{C2FC223D-40F8-1347-8DDD-2832334C6CBB}"/>
              </a:ext>
            </a:extLst>
          </p:cNvPr>
          <p:cNvSpPr/>
          <p:nvPr/>
        </p:nvSpPr>
        <p:spPr>
          <a:xfrm rot="5400000">
            <a:off x="5274197" y="1752936"/>
            <a:ext cx="376597" cy="32465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148537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D9F2CB4-3B0E-2043-99F4-1EF803379F62}"/>
              </a:ext>
            </a:extLst>
          </p:cNvPr>
          <p:cNvSpPr/>
          <p:nvPr/>
        </p:nvSpPr>
        <p:spPr>
          <a:xfrm>
            <a:off x="621600" y="155733"/>
            <a:ext cx="21453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RO" sz="1600" b="1" dirty="0">
                <a:solidFill>
                  <a:srgbClr val="FF0000"/>
                </a:solidFill>
              </a:rPr>
              <a:t>SCREEN_08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59CFF9-CC2C-C241-AB5B-020BF1608AC0}"/>
              </a:ext>
            </a:extLst>
          </p:cNvPr>
          <p:cNvSpPr/>
          <p:nvPr/>
        </p:nvSpPr>
        <p:spPr>
          <a:xfrm>
            <a:off x="621600" y="581514"/>
            <a:ext cx="2691617" cy="62764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C30690-514B-5443-A191-052E2E26C4C2}"/>
              </a:ext>
            </a:extLst>
          </p:cNvPr>
          <p:cNvSpPr/>
          <p:nvPr/>
        </p:nvSpPr>
        <p:spPr>
          <a:xfrm>
            <a:off x="811603" y="3249005"/>
            <a:ext cx="231160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Blinking GREEN LED lights indicate that the sensors are taking vibration measurements.</a:t>
            </a:r>
          </a:p>
          <a:p>
            <a:endParaRPr lang="en-GB" sz="1200" dirty="0"/>
          </a:p>
          <a:p>
            <a:r>
              <a:rPr lang="en-GB" sz="1200" dirty="0"/>
              <a:t>Point the laser at the motor and press the button on the HH device to take temperature measurements.</a:t>
            </a:r>
          </a:p>
          <a:p>
            <a:endParaRPr lang="en-GB" sz="1200" dirty="0"/>
          </a:p>
          <a:p>
            <a:r>
              <a:rPr lang="en-GB" sz="1200" b="1" dirty="0"/>
              <a:t>Press the “NEXT” button to continue process.</a:t>
            </a:r>
          </a:p>
          <a:p>
            <a:endParaRPr lang="en-GB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GB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the next step you will reassemble your HH device. </a:t>
            </a:r>
            <a:endParaRPr lang="en-GB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30CED9-93AE-954C-A567-BC480B4EA05D}"/>
              </a:ext>
            </a:extLst>
          </p:cNvPr>
          <p:cNvSpPr/>
          <p:nvPr/>
        </p:nvSpPr>
        <p:spPr>
          <a:xfrm>
            <a:off x="802868" y="6212421"/>
            <a:ext cx="2311606" cy="3385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RO" sz="1600" dirty="0">
                <a:solidFill>
                  <a:schemeClr val="bg1"/>
                </a:solidFill>
              </a:rPr>
              <a:t>Next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E3C10D-8941-D143-BF74-0D8049DF7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03" y="759456"/>
            <a:ext cx="2308694" cy="23086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87C545-A6A2-3143-A984-B2BDEAB7E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474" y="759456"/>
            <a:ext cx="2308694" cy="2308694"/>
          </a:xfrm>
          <a:prstGeom prst="rect">
            <a:avLst/>
          </a:prstGeom>
        </p:spPr>
      </p:pic>
      <p:sp>
        <p:nvSpPr>
          <p:cNvPr id="23" name="Triangle 22">
            <a:extLst>
              <a:ext uri="{FF2B5EF4-FFF2-40B4-BE49-F238E27FC236}">
                <a16:creationId xmlns:a16="http://schemas.microsoft.com/office/drawing/2014/main" id="{10746701-3862-D440-8E34-6F24B1FDB156}"/>
              </a:ext>
            </a:extLst>
          </p:cNvPr>
          <p:cNvSpPr/>
          <p:nvPr/>
        </p:nvSpPr>
        <p:spPr>
          <a:xfrm rot="5400000">
            <a:off x="2934911" y="1752934"/>
            <a:ext cx="376597" cy="32465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685929-8D07-DC4D-80FA-D46E3B205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168" y="759456"/>
            <a:ext cx="2308694" cy="2308694"/>
          </a:xfrm>
          <a:prstGeom prst="rect">
            <a:avLst/>
          </a:prstGeom>
        </p:spPr>
      </p:pic>
      <p:sp>
        <p:nvSpPr>
          <p:cNvPr id="24" name="Triangle 23">
            <a:extLst>
              <a:ext uri="{FF2B5EF4-FFF2-40B4-BE49-F238E27FC236}">
                <a16:creationId xmlns:a16="http://schemas.microsoft.com/office/drawing/2014/main" id="{C2FC223D-40F8-1347-8DDD-2832334C6CBB}"/>
              </a:ext>
            </a:extLst>
          </p:cNvPr>
          <p:cNvSpPr/>
          <p:nvPr/>
        </p:nvSpPr>
        <p:spPr>
          <a:xfrm rot="5400000">
            <a:off x="5274197" y="1752936"/>
            <a:ext cx="376597" cy="32465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855922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D9F2CB4-3B0E-2043-99F4-1EF803379F62}"/>
              </a:ext>
            </a:extLst>
          </p:cNvPr>
          <p:cNvSpPr/>
          <p:nvPr/>
        </p:nvSpPr>
        <p:spPr>
          <a:xfrm>
            <a:off x="621600" y="155733"/>
            <a:ext cx="21453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RO" sz="1600" b="1" dirty="0"/>
              <a:t>SCREEN_09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59CFF9-CC2C-C241-AB5B-020BF1608AC0}"/>
              </a:ext>
            </a:extLst>
          </p:cNvPr>
          <p:cNvSpPr/>
          <p:nvPr/>
        </p:nvSpPr>
        <p:spPr>
          <a:xfrm>
            <a:off x="621600" y="581514"/>
            <a:ext cx="2691617" cy="62764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C30690-514B-5443-A191-052E2E26C4C2}"/>
              </a:ext>
            </a:extLst>
          </p:cNvPr>
          <p:cNvSpPr/>
          <p:nvPr/>
        </p:nvSpPr>
        <p:spPr>
          <a:xfrm>
            <a:off x="811603" y="3249005"/>
            <a:ext cx="231160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Reassemble your HH device .</a:t>
            </a:r>
          </a:p>
          <a:p>
            <a:endParaRPr lang="en-GB" sz="1200" dirty="0"/>
          </a:p>
          <a:p>
            <a:r>
              <a:rPr lang="en-GB" sz="1200" dirty="0">
                <a:solidFill>
                  <a:srgbClr val="FF0000"/>
                </a:solidFill>
              </a:rPr>
              <a:t>Red to red, blue to blue.</a:t>
            </a:r>
          </a:p>
          <a:p>
            <a:endParaRPr lang="en-GB" sz="1200" b="1" dirty="0"/>
          </a:p>
          <a:p>
            <a:r>
              <a:rPr lang="en-GB" sz="1200" b="1" dirty="0"/>
              <a:t>Press the button on your HH device to to continue process.</a:t>
            </a:r>
          </a:p>
          <a:p>
            <a:endParaRPr lang="en-GB" sz="1200" b="1" dirty="0"/>
          </a:p>
          <a:p>
            <a:r>
              <a:rPr lang="en-GB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the next step your HH device will send the measurements to the smart sensor app.</a:t>
            </a:r>
            <a:endParaRPr lang="en-GB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943626-42AB-1D4E-AB40-BE8F8A97A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03" y="759456"/>
            <a:ext cx="2308694" cy="23086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6F7264-A0E3-4041-BDFE-575F27F9E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0297" y="759456"/>
            <a:ext cx="2308694" cy="2308694"/>
          </a:xfrm>
          <a:prstGeom prst="rect">
            <a:avLst/>
          </a:prstGeom>
        </p:spPr>
      </p:pic>
      <p:sp>
        <p:nvSpPr>
          <p:cNvPr id="23" name="Triangle 22">
            <a:extLst>
              <a:ext uri="{FF2B5EF4-FFF2-40B4-BE49-F238E27FC236}">
                <a16:creationId xmlns:a16="http://schemas.microsoft.com/office/drawing/2014/main" id="{10746701-3862-D440-8E34-6F24B1FDB156}"/>
              </a:ext>
            </a:extLst>
          </p:cNvPr>
          <p:cNvSpPr/>
          <p:nvPr/>
        </p:nvSpPr>
        <p:spPr>
          <a:xfrm rot="5400000">
            <a:off x="2934910" y="1752932"/>
            <a:ext cx="376597" cy="32465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C29AAE-2802-9649-8F65-3D0B29AC1F82}"/>
              </a:ext>
            </a:extLst>
          </p:cNvPr>
          <p:cNvSpPr/>
          <p:nvPr/>
        </p:nvSpPr>
        <p:spPr>
          <a:xfrm>
            <a:off x="5820101" y="581514"/>
            <a:ext cx="2691617" cy="62764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FC0C79-A343-B74A-BD58-AE2843F7EAD8}"/>
              </a:ext>
            </a:extLst>
          </p:cNvPr>
          <p:cNvSpPr/>
          <p:nvPr/>
        </p:nvSpPr>
        <p:spPr>
          <a:xfrm>
            <a:off x="6010105" y="3249005"/>
            <a:ext cx="23116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b="1" dirty="0"/>
              <a:t>DATA TRANSFER IN PROGRESS</a:t>
            </a:r>
          </a:p>
          <a:p>
            <a:endParaRPr lang="en-GB" sz="1200" dirty="0"/>
          </a:p>
          <a:p>
            <a:r>
              <a:rPr lang="en-GB" sz="1200" dirty="0"/>
              <a:t>Please do not turn off your HH device.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C0080E-A445-EE4B-97CF-9D463DCD6EF5}"/>
              </a:ext>
            </a:extLst>
          </p:cNvPr>
          <p:cNvSpPr/>
          <p:nvPr/>
        </p:nvSpPr>
        <p:spPr>
          <a:xfrm>
            <a:off x="5820101" y="155733"/>
            <a:ext cx="21453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RO" sz="1600" b="1" dirty="0"/>
              <a:t>SCREEN_10</a:t>
            </a:r>
          </a:p>
        </p:txBody>
      </p:sp>
      <p:sp>
        <p:nvSpPr>
          <p:cNvPr id="11" name="Doughnut 10">
            <a:extLst>
              <a:ext uri="{FF2B5EF4-FFF2-40B4-BE49-F238E27FC236}">
                <a16:creationId xmlns:a16="http://schemas.microsoft.com/office/drawing/2014/main" id="{8AFF51E3-36C3-5849-8615-8750A2CEAB75}"/>
              </a:ext>
            </a:extLst>
          </p:cNvPr>
          <p:cNvSpPr/>
          <p:nvPr/>
        </p:nvSpPr>
        <p:spPr>
          <a:xfrm rot="16200000">
            <a:off x="6303170" y="1054819"/>
            <a:ext cx="1727580" cy="1727580"/>
          </a:xfrm>
          <a:prstGeom prst="donu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>
              <a:solidFill>
                <a:schemeClr val="tx1"/>
              </a:solidFill>
            </a:endParaRPr>
          </a:p>
        </p:txBody>
      </p:sp>
      <p:sp>
        <p:nvSpPr>
          <p:cNvPr id="12" name="Block Arc 11">
            <a:extLst>
              <a:ext uri="{FF2B5EF4-FFF2-40B4-BE49-F238E27FC236}">
                <a16:creationId xmlns:a16="http://schemas.microsoft.com/office/drawing/2014/main" id="{74DFC673-C781-FD43-A739-8DBE9094DACC}"/>
              </a:ext>
            </a:extLst>
          </p:cNvPr>
          <p:cNvSpPr/>
          <p:nvPr/>
        </p:nvSpPr>
        <p:spPr>
          <a:xfrm rot="16200000">
            <a:off x="6303170" y="1054819"/>
            <a:ext cx="1727580" cy="1727580"/>
          </a:xfrm>
          <a:prstGeom prst="blockArc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445E89-03DD-2E4E-A905-1CCC71777165}"/>
              </a:ext>
            </a:extLst>
          </p:cNvPr>
          <p:cNvSpPr/>
          <p:nvPr/>
        </p:nvSpPr>
        <p:spPr>
          <a:xfrm>
            <a:off x="6735559" y="1742324"/>
            <a:ext cx="8606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RO" sz="1600" b="1" dirty="0"/>
              <a:t>50 %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526A256-3C9B-5E42-BA12-E3FFA3481A6C}"/>
              </a:ext>
            </a:extLst>
          </p:cNvPr>
          <p:cNvSpPr/>
          <p:nvPr/>
        </p:nvSpPr>
        <p:spPr>
          <a:xfrm>
            <a:off x="8511716" y="581514"/>
            <a:ext cx="2691617" cy="62764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dirty="0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E722D878-7ED2-A240-90D2-ECFD5B898009}"/>
              </a:ext>
            </a:extLst>
          </p:cNvPr>
          <p:cNvSpPr/>
          <p:nvPr/>
        </p:nvSpPr>
        <p:spPr>
          <a:xfrm rot="5400000">
            <a:off x="8329061" y="1752934"/>
            <a:ext cx="376597" cy="32465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8E99A29-3BA3-9C49-A2C5-01D64C60E7F9}"/>
              </a:ext>
            </a:extLst>
          </p:cNvPr>
          <p:cNvSpPr/>
          <p:nvPr/>
        </p:nvSpPr>
        <p:spPr>
          <a:xfrm>
            <a:off x="8701719" y="3341337"/>
            <a:ext cx="23116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RO" sz="1200" dirty="0">
                <a:solidFill>
                  <a:srgbClr val="FF0000"/>
                </a:solidFill>
              </a:rPr>
              <a:t>App navigates to operational parameters card of the asset.</a:t>
            </a:r>
          </a:p>
        </p:txBody>
      </p:sp>
    </p:spTree>
    <p:extLst>
      <p:ext uri="{BB962C8B-B14F-4D97-AF65-F5344CB8AC3E}">
        <p14:creationId xmlns:p14="http://schemas.microsoft.com/office/powerpoint/2010/main" val="1290115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D9F2CB4-3B0E-2043-99F4-1EF803379F62}"/>
              </a:ext>
            </a:extLst>
          </p:cNvPr>
          <p:cNvSpPr/>
          <p:nvPr/>
        </p:nvSpPr>
        <p:spPr>
          <a:xfrm>
            <a:off x="621600" y="155733"/>
            <a:ext cx="21453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RO" sz="1600" b="1" dirty="0"/>
              <a:t>ERROR_SCREEN_R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59CFF9-CC2C-C241-AB5B-020BF1608AC0}"/>
              </a:ext>
            </a:extLst>
          </p:cNvPr>
          <p:cNvSpPr/>
          <p:nvPr/>
        </p:nvSpPr>
        <p:spPr>
          <a:xfrm>
            <a:off x="621600" y="581514"/>
            <a:ext cx="2691617" cy="62764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9885CC2-3C35-A741-8F41-BB70975AAB8D}"/>
              </a:ext>
            </a:extLst>
          </p:cNvPr>
          <p:cNvSpPr/>
          <p:nvPr/>
        </p:nvSpPr>
        <p:spPr>
          <a:xfrm>
            <a:off x="3701268" y="155733"/>
            <a:ext cx="21453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RO" sz="1600" b="1" dirty="0"/>
              <a:t>ERROR_SCREEN_NR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276A553-7225-3241-BF27-7026C0CA7E01}"/>
              </a:ext>
            </a:extLst>
          </p:cNvPr>
          <p:cNvSpPr/>
          <p:nvPr/>
        </p:nvSpPr>
        <p:spPr>
          <a:xfrm>
            <a:off x="3701268" y="581514"/>
            <a:ext cx="2691617" cy="62764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FB70802-1726-B840-B6CB-0E1B43AE1CC1}"/>
              </a:ext>
            </a:extLst>
          </p:cNvPr>
          <p:cNvSpPr/>
          <p:nvPr/>
        </p:nvSpPr>
        <p:spPr>
          <a:xfrm>
            <a:off x="811603" y="2469042"/>
            <a:ext cx="2311607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We encountered an error. This is indicated by the RED LED lights.</a:t>
            </a:r>
          </a:p>
          <a:p>
            <a:endParaRPr lang="en-GB" sz="1200" b="1" dirty="0"/>
          </a:p>
          <a:p>
            <a:r>
              <a:rPr lang="en-GB" sz="1200" b="1" dirty="0"/>
              <a:t>Follow these steps to resolve this error:</a:t>
            </a:r>
          </a:p>
          <a:p>
            <a:endParaRPr lang="en-GB" sz="1200" b="1" dirty="0"/>
          </a:p>
          <a:p>
            <a:pPr>
              <a:lnSpc>
                <a:spcPct val="200000"/>
              </a:lnSpc>
            </a:pPr>
            <a:r>
              <a:rPr lang="en-GB" sz="1200" dirty="0"/>
              <a:t>- STEP 01</a:t>
            </a:r>
          </a:p>
          <a:p>
            <a:pPr>
              <a:lnSpc>
                <a:spcPct val="200000"/>
              </a:lnSpc>
            </a:pPr>
            <a:r>
              <a:rPr lang="en-GB" sz="1200" dirty="0"/>
              <a:t>- STEP 02</a:t>
            </a:r>
          </a:p>
          <a:p>
            <a:pPr>
              <a:lnSpc>
                <a:spcPct val="200000"/>
              </a:lnSpc>
            </a:pPr>
            <a:r>
              <a:rPr lang="en-GB" sz="1200" dirty="0"/>
              <a:t>- STEP 03</a:t>
            </a:r>
          </a:p>
          <a:p>
            <a:pPr>
              <a:lnSpc>
                <a:spcPct val="200000"/>
              </a:lnSpc>
            </a:pPr>
            <a:r>
              <a:rPr lang="en-GB" sz="1200" dirty="0"/>
              <a:t>- STEP 04</a:t>
            </a:r>
          </a:p>
          <a:p>
            <a:pPr>
              <a:lnSpc>
                <a:spcPct val="200000"/>
              </a:lnSpc>
            </a:pPr>
            <a:r>
              <a:rPr lang="en-GB" sz="1200" dirty="0"/>
              <a:t>- …</a:t>
            </a:r>
            <a:endParaRPr lang="en-RO" sz="1200" dirty="0"/>
          </a:p>
          <a:p>
            <a:endParaRPr lang="en-GB" sz="1200" b="1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1400639-A2A2-3C4D-B67F-59005FECA1F0}"/>
              </a:ext>
            </a:extLst>
          </p:cNvPr>
          <p:cNvSpPr/>
          <p:nvPr/>
        </p:nvSpPr>
        <p:spPr>
          <a:xfrm>
            <a:off x="811603" y="1899076"/>
            <a:ext cx="23116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RESOLVABLE ERROR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8512D42-1BC5-1643-83A7-27018E81A045}"/>
              </a:ext>
            </a:extLst>
          </p:cNvPr>
          <p:cNvSpPr/>
          <p:nvPr/>
        </p:nvSpPr>
        <p:spPr>
          <a:xfrm>
            <a:off x="3891272" y="1899076"/>
            <a:ext cx="23116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NON-RESOLVABLE ERROR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EF0805-8778-C745-B4C5-4625270B4931}"/>
              </a:ext>
            </a:extLst>
          </p:cNvPr>
          <p:cNvSpPr/>
          <p:nvPr/>
        </p:nvSpPr>
        <p:spPr>
          <a:xfrm>
            <a:off x="3891271" y="2469042"/>
            <a:ext cx="231160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We encountered an error. This is indicated by the RED LED lights.</a:t>
            </a:r>
          </a:p>
          <a:p>
            <a:endParaRPr lang="en-GB" sz="1200" b="1" dirty="0"/>
          </a:p>
          <a:p>
            <a:r>
              <a:rPr lang="en-GB" sz="1200" b="1" dirty="0"/>
              <a:t>Long-press the power button on your HH device to turn it off and</a:t>
            </a:r>
          </a:p>
          <a:p>
            <a:r>
              <a:rPr lang="en-GB" sz="1200" b="1" dirty="0"/>
              <a:t>press the “RESTART PROCESS” button.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2FDBF5A-F7CB-124B-B6F4-AD6A7BFD74C8}"/>
              </a:ext>
            </a:extLst>
          </p:cNvPr>
          <p:cNvSpPr/>
          <p:nvPr/>
        </p:nvSpPr>
        <p:spPr>
          <a:xfrm>
            <a:off x="811603" y="611520"/>
            <a:ext cx="23116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7200" b="1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D7656AB-8A69-8349-905F-1B7FB63DDC0E}"/>
              </a:ext>
            </a:extLst>
          </p:cNvPr>
          <p:cNvSpPr/>
          <p:nvPr/>
        </p:nvSpPr>
        <p:spPr>
          <a:xfrm>
            <a:off x="3891270" y="611520"/>
            <a:ext cx="23116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72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85EC295-7E84-0540-93CE-BCB44465D5EA}"/>
              </a:ext>
            </a:extLst>
          </p:cNvPr>
          <p:cNvSpPr/>
          <p:nvPr/>
        </p:nvSpPr>
        <p:spPr>
          <a:xfrm>
            <a:off x="3891271" y="4154085"/>
            <a:ext cx="2311606" cy="3385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RO" sz="1600" dirty="0">
                <a:solidFill>
                  <a:schemeClr val="bg1"/>
                </a:solidFill>
              </a:rPr>
              <a:t>Restart Process</a:t>
            </a:r>
          </a:p>
        </p:txBody>
      </p:sp>
    </p:spTree>
    <p:extLst>
      <p:ext uri="{BB962C8B-B14F-4D97-AF65-F5344CB8AC3E}">
        <p14:creationId xmlns:p14="http://schemas.microsoft.com/office/powerpoint/2010/main" val="3048000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547</Words>
  <Application>Microsoft Macintosh PowerPoint</Application>
  <PresentationFormat>Widescreen</PresentationFormat>
  <Paragraphs>117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Berciu, Levente</dc:creator>
  <cp:lastModifiedBy>Berciu, Levente</cp:lastModifiedBy>
  <cp:revision>21</cp:revision>
  <dcterms:created xsi:type="dcterms:W3CDTF">2020-05-27T05:25:48Z</dcterms:created>
  <dcterms:modified xsi:type="dcterms:W3CDTF">2020-06-02T08:01:58Z</dcterms:modified>
</cp:coreProperties>
</file>